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6" r:id="rId3"/>
    <p:sldId id="259" r:id="rId4"/>
    <p:sldId id="260" r:id="rId5"/>
    <p:sldId id="257" r:id="rId6"/>
    <p:sldId id="258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B110F-EFC9-4D3F-9F27-B8033594E569}" type="datetimeFigureOut">
              <a:rPr lang="fi-FI" smtClean="0"/>
              <a:t>15.4.2018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8A435-C6DB-4E64-9C14-532F95BE4616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6219D-C373-488B-8E6A-E5704C638713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67DA-2489-4302-A4BB-C6A19874F6D3}" type="datetimeFigureOut">
              <a:rPr lang="fi-FI" smtClean="0"/>
              <a:pPr/>
              <a:t>15.4.2018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E302-0F43-44C2-9BCF-8E484CFF3F5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67DA-2489-4302-A4BB-C6A19874F6D3}" type="datetimeFigureOut">
              <a:rPr lang="fi-FI" smtClean="0"/>
              <a:pPr/>
              <a:t>15.4.2018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E302-0F43-44C2-9BCF-8E484CFF3F5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67DA-2489-4302-A4BB-C6A19874F6D3}" type="datetimeFigureOut">
              <a:rPr lang="fi-FI" smtClean="0"/>
              <a:pPr/>
              <a:t>15.4.2018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E302-0F43-44C2-9BCF-8E484CFF3F5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67DA-2489-4302-A4BB-C6A19874F6D3}" type="datetimeFigureOut">
              <a:rPr lang="fi-FI" smtClean="0"/>
              <a:pPr/>
              <a:t>15.4.2018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E302-0F43-44C2-9BCF-8E484CFF3F5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67DA-2489-4302-A4BB-C6A19874F6D3}" type="datetimeFigureOut">
              <a:rPr lang="fi-FI" smtClean="0"/>
              <a:pPr/>
              <a:t>15.4.2018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E302-0F43-44C2-9BCF-8E484CFF3F5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67DA-2489-4302-A4BB-C6A19874F6D3}" type="datetimeFigureOut">
              <a:rPr lang="fi-FI" smtClean="0"/>
              <a:pPr/>
              <a:t>15.4.2018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E302-0F43-44C2-9BCF-8E484CFF3F5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67DA-2489-4302-A4BB-C6A19874F6D3}" type="datetimeFigureOut">
              <a:rPr lang="fi-FI" smtClean="0"/>
              <a:pPr/>
              <a:t>15.4.2018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E302-0F43-44C2-9BCF-8E484CFF3F5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67DA-2489-4302-A4BB-C6A19874F6D3}" type="datetimeFigureOut">
              <a:rPr lang="fi-FI" smtClean="0"/>
              <a:pPr/>
              <a:t>15.4.2018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E302-0F43-44C2-9BCF-8E484CFF3F5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67DA-2489-4302-A4BB-C6A19874F6D3}" type="datetimeFigureOut">
              <a:rPr lang="fi-FI" smtClean="0"/>
              <a:pPr/>
              <a:t>15.4.2018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E302-0F43-44C2-9BCF-8E484CFF3F5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67DA-2489-4302-A4BB-C6A19874F6D3}" type="datetimeFigureOut">
              <a:rPr lang="fi-FI" smtClean="0"/>
              <a:pPr/>
              <a:t>15.4.2018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E302-0F43-44C2-9BCF-8E484CFF3F5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67DA-2489-4302-A4BB-C6A19874F6D3}" type="datetimeFigureOut">
              <a:rPr lang="fi-FI" smtClean="0"/>
              <a:pPr/>
              <a:t>15.4.2018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E302-0F43-44C2-9BCF-8E484CFF3F5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867DA-2489-4302-A4BB-C6A19874F6D3}" type="datetimeFigureOut">
              <a:rPr lang="fi-FI" smtClean="0"/>
              <a:pPr/>
              <a:t>15.4.2018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0E302-0F43-44C2-9BCF-8E484CFF3F52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uorakulmio 7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4105" name="Picture 9" descr="C:\Users\Mikko\AppData\Local\Microsoft\Windows\INetCache\IE\ELW005VU\Bundesarchiv_Bild_183-W0730-108,_Olympiade,_DDR-Fußball-Nationalmannschaft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88840"/>
            <a:ext cx="4320480" cy="2721481"/>
          </a:xfrm>
          <a:prstGeom prst="rect">
            <a:avLst/>
          </a:prstGeom>
          <a:noFill/>
        </p:spPr>
      </p:pic>
      <p:sp>
        <p:nvSpPr>
          <p:cNvPr id="82" name="Alaotsikko 2"/>
          <p:cNvSpPr txBox="1">
            <a:spLocks/>
          </p:cNvSpPr>
          <p:nvPr/>
        </p:nvSpPr>
        <p:spPr>
          <a:xfrm>
            <a:off x="1403648" y="5105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i-FI" sz="32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JäPS 04/siniset </a:t>
            </a:r>
            <a:endParaRPr kumimoji="0" lang="fi-FI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83" name="Alaotsikko 2"/>
          <p:cNvSpPr txBox="1">
            <a:spLocks/>
          </p:cNvSpPr>
          <p:nvPr/>
        </p:nvSpPr>
        <p:spPr>
          <a:xfrm>
            <a:off x="251520" y="692696"/>
            <a:ext cx="403244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i-FI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14 sinistä poikaa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i-FI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4106" name="Picture 10" descr="C:\Users\Mikko\AppData\Local\Microsoft\Windows\INetCache\IE\SHXU3NV7\300px-Idrottsparken_2010_bild_0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1988840"/>
            <a:ext cx="4320480" cy="2736304"/>
          </a:xfrm>
          <a:prstGeom prst="rect">
            <a:avLst/>
          </a:prstGeom>
          <a:noFill/>
        </p:spPr>
      </p:pic>
      <p:sp>
        <p:nvSpPr>
          <p:cNvPr id="85" name="Alaotsikko 2"/>
          <p:cNvSpPr txBox="1">
            <a:spLocks/>
          </p:cNvSpPr>
          <p:nvPr/>
        </p:nvSpPr>
        <p:spPr>
          <a:xfrm>
            <a:off x="3923928" y="404664"/>
            <a:ext cx="5616624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11 </a:t>
            </a:r>
            <a:r>
              <a:rPr kumimoji="0" lang="fi-FI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vs</a:t>
            </a:r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11 peli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i-FI" sz="2400" dirty="0" smtClean="0">
                <a:solidFill>
                  <a:schemeClr val="bg1"/>
                </a:solidFill>
                <a:latin typeface="Arial Black" pitchFamily="34" charset="0"/>
              </a:rPr>
              <a:t>= 14 poikaa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i-FI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(tarvitaan vaihtomiehiä)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i-FI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86" name="Alaotsikko 2"/>
          <p:cNvSpPr txBox="1">
            <a:spLocks/>
          </p:cNvSpPr>
          <p:nvPr/>
        </p:nvSpPr>
        <p:spPr>
          <a:xfrm>
            <a:off x="4644008" y="4797152"/>
            <a:ext cx="4499992" cy="1752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i-FI" sz="2000" dirty="0" smtClean="0">
                <a:solidFill>
                  <a:schemeClr val="bg1"/>
                </a:solidFill>
                <a:latin typeface="Arial Black" pitchFamily="34" charset="0"/>
              </a:rPr>
              <a:t>14 sinistä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i-FI" sz="2000" b="0" i="0" u="sng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- 3 sinistä </a:t>
            </a:r>
            <a:r>
              <a:rPr kumimoji="0" lang="fi-FI" sz="2000" b="0" i="0" u="sng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estyneenä/kipe</a:t>
            </a:r>
            <a:r>
              <a:rPr lang="fi-FI" sz="2000" u="sng" dirty="0" err="1" smtClean="0">
                <a:solidFill>
                  <a:schemeClr val="bg1"/>
                </a:solidFill>
                <a:latin typeface="Arial Black" pitchFamily="34" charset="0"/>
              </a:rPr>
              <a:t>änä</a:t>
            </a:r>
            <a:endParaRPr lang="fi-FI" sz="2000" u="sng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i-FI" sz="2000" b="0" i="0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11 sinistä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i-FI" sz="2000" u="sng" dirty="0" smtClean="0">
                <a:solidFill>
                  <a:schemeClr val="bg1"/>
                </a:solidFill>
                <a:latin typeface="Arial Black" pitchFamily="34" charset="0"/>
              </a:rPr>
              <a:t>+ 3 poikaa kilvasta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i-FI" sz="2000" b="0" i="0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14 poikaa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i-FI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/>
          <p:cNvSpPr/>
          <p:nvPr/>
        </p:nvSpPr>
        <p:spPr>
          <a:xfrm>
            <a:off x="467544" y="476672"/>
            <a:ext cx="8208912" cy="5976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3356992"/>
            <a:ext cx="7848872" cy="1470025"/>
          </a:xfrm>
        </p:spPr>
        <p:txBody>
          <a:bodyPr>
            <a:normAutofit fontScale="90000"/>
          </a:bodyPr>
          <a:lstStyle/>
          <a:p>
            <a:r>
              <a:rPr lang="fi-FI" b="1" dirty="0" smtClean="0">
                <a:solidFill>
                  <a:schemeClr val="tx2"/>
                </a:solidFill>
              </a:rPr>
              <a:t/>
            </a:r>
            <a:br>
              <a:rPr lang="fi-FI" b="1" dirty="0" smtClean="0">
                <a:solidFill>
                  <a:schemeClr val="tx2"/>
                </a:solidFill>
              </a:rPr>
            </a:br>
            <a:r>
              <a:rPr lang="fi-FI" sz="5300" b="1" dirty="0" smtClean="0">
                <a:solidFill>
                  <a:schemeClr val="tx2"/>
                </a:solidFill>
              </a:rPr>
              <a:t>Pelaajakyselyn yhteenveto</a:t>
            </a:r>
            <a:r>
              <a:rPr lang="fi-FI" dirty="0" smtClean="0">
                <a:solidFill>
                  <a:schemeClr val="tx2"/>
                </a:solidFill>
              </a:rPr>
              <a:t/>
            </a:r>
            <a:br>
              <a:rPr lang="fi-FI" dirty="0" smtClean="0">
                <a:solidFill>
                  <a:schemeClr val="tx2"/>
                </a:solidFill>
              </a:rPr>
            </a:br>
            <a:r>
              <a:rPr lang="fi-FI" b="1" dirty="0">
                <a:solidFill>
                  <a:schemeClr val="tx2"/>
                </a:solidFill>
              </a:rPr>
              <a:t/>
            </a:r>
            <a:br>
              <a:rPr lang="fi-FI" b="1" dirty="0">
                <a:solidFill>
                  <a:schemeClr val="tx2"/>
                </a:solidFill>
              </a:rPr>
            </a:br>
            <a:r>
              <a:rPr lang="fi-FI" sz="3100" b="1" dirty="0" smtClean="0">
                <a:solidFill>
                  <a:schemeClr val="tx2"/>
                </a:solidFill>
              </a:rPr>
              <a:t>JÄPS 04/Sininen joukkue</a:t>
            </a:r>
            <a:endParaRPr lang="fi-FI" sz="3100" b="1" dirty="0">
              <a:solidFill>
                <a:schemeClr val="tx2"/>
              </a:solidFill>
            </a:endParaRPr>
          </a:p>
        </p:txBody>
      </p:sp>
      <p:sp>
        <p:nvSpPr>
          <p:cNvPr id="15362" name="AutoShape 2" descr="Kuvahaun tulos haulle jäps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364" name="AutoShape 4" descr="Kuvahaun tulos haulle jäps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366" name="AutoShape 6" descr="Kuvahaun tulos haulle jäps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368" name="AutoShape 8" descr="Kuvahaun tulos haulle jäps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370" name="AutoShape 10" descr="Kuvahaun tulos haulle jäps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5372" name="Picture 12" descr="Kuvahaun tulos haulle jäps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836712"/>
            <a:ext cx="2304256" cy="24091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>
                <a:solidFill>
                  <a:schemeClr val="tx2"/>
                </a:solidFill>
              </a:rPr>
              <a:t>Mitä mieltä olet harjoitusten sisällöstä/harjoitteista?</a:t>
            </a:r>
            <a:endParaRPr lang="fi-FI" b="1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fi-FI" dirty="0" smtClean="0">
                <a:solidFill>
                  <a:schemeClr val="tx2"/>
                </a:solidFill>
              </a:rPr>
              <a:t>Liian monimutkaista.</a:t>
            </a:r>
          </a:p>
          <a:p>
            <a:r>
              <a:rPr lang="fi-FI" dirty="0" smtClean="0">
                <a:solidFill>
                  <a:schemeClr val="tx2"/>
                </a:solidFill>
              </a:rPr>
              <a:t>Pelattaisiin vain jalkapalloa.</a:t>
            </a:r>
          </a:p>
          <a:p>
            <a:endParaRPr lang="fi-FI" dirty="0" smtClean="0">
              <a:solidFill>
                <a:schemeClr val="tx2"/>
              </a:solidFill>
            </a:endParaRPr>
          </a:p>
          <a:p>
            <a:r>
              <a:rPr lang="fi-FI" dirty="0" smtClean="0">
                <a:solidFill>
                  <a:schemeClr val="tx2"/>
                </a:solidFill>
              </a:rPr>
              <a:t>Ihan </a:t>
            </a:r>
            <a:r>
              <a:rPr lang="fi-FI" dirty="0" smtClean="0">
                <a:solidFill>
                  <a:schemeClr val="tx2"/>
                </a:solidFill>
              </a:rPr>
              <a:t>hyvä sisältö</a:t>
            </a:r>
            <a:r>
              <a:rPr lang="fi-FI" dirty="0" smtClean="0">
                <a:solidFill>
                  <a:schemeClr val="tx2"/>
                </a:solidFill>
              </a:rPr>
              <a:t>.</a:t>
            </a:r>
          </a:p>
          <a:p>
            <a:r>
              <a:rPr lang="fi-FI" dirty="0" smtClean="0">
                <a:solidFill>
                  <a:schemeClr val="tx2"/>
                </a:solidFill>
              </a:rPr>
              <a:t>Ihan </a:t>
            </a:r>
            <a:r>
              <a:rPr lang="fi-FI" dirty="0" smtClean="0">
                <a:solidFill>
                  <a:schemeClr val="tx2"/>
                </a:solidFill>
              </a:rPr>
              <a:t>hyviä</a:t>
            </a:r>
            <a:r>
              <a:rPr lang="fi-FI" dirty="0" smtClean="0">
                <a:solidFill>
                  <a:schemeClr val="tx2"/>
                </a:solidFill>
              </a:rPr>
              <a:t> </a:t>
            </a:r>
            <a:r>
              <a:rPr lang="fi-FI" dirty="0" smtClean="0">
                <a:solidFill>
                  <a:schemeClr val="tx2"/>
                </a:solidFill>
              </a:rPr>
              <a:t>harjoitteita.</a:t>
            </a:r>
            <a:endParaRPr lang="fi-FI" dirty="0" smtClean="0">
              <a:solidFill>
                <a:schemeClr val="tx2"/>
              </a:solidFill>
            </a:endParaRPr>
          </a:p>
          <a:p>
            <a:r>
              <a:rPr lang="fi-FI" dirty="0" smtClean="0">
                <a:solidFill>
                  <a:schemeClr val="tx2"/>
                </a:solidFill>
              </a:rPr>
              <a:t>Harjoitteet ovat hyviä.</a:t>
            </a:r>
          </a:p>
          <a:p>
            <a:r>
              <a:rPr lang="fi-FI" dirty="0" smtClean="0">
                <a:solidFill>
                  <a:schemeClr val="tx2"/>
                </a:solidFill>
              </a:rPr>
              <a:t>Tehokkaita ja niistä oppii.</a:t>
            </a:r>
            <a:endParaRPr lang="fi-FI" dirty="0">
              <a:solidFill>
                <a:schemeClr val="tx2"/>
              </a:solidFill>
            </a:endParaRPr>
          </a:p>
        </p:txBody>
      </p:sp>
      <p:cxnSp>
        <p:nvCxnSpPr>
          <p:cNvPr id="10" name="Suora yhdysviiva 9"/>
          <p:cNvCxnSpPr/>
          <p:nvPr/>
        </p:nvCxnSpPr>
        <p:spPr>
          <a:xfrm>
            <a:off x="539552" y="3068960"/>
            <a:ext cx="78488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>
                <a:solidFill>
                  <a:schemeClr val="tx2"/>
                </a:solidFill>
              </a:rPr>
              <a:t>Millaisia asioita haluaisit tehtävän harjoituksissa?</a:t>
            </a:r>
            <a:endParaRPr lang="fi-FI" b="1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fi-FI" dirty="0" smtClean="0">
                <a:solidFill>
                  <a:schemeClr val="tx2"/>
                </a:solidFill>
              </a:rPr>
              <a:t>Tämän hetkiset harjoitukset kelpaavat hyvin.</a:t>
            </a:r>
          </a:p>
          <a:p>
            <a:r>
              <a:rPr lang="fi-FI" dirty="0" smtClean="0">
                <a:solidFill>
                  <a:schemeClr val="tx2"/>
                </a:solidFill>
              </a:rPr>
              <a:t>Tilanneharjoituksia ja maalintekoa.</a:t>
            </a:r>
          </a:p>
          <a:p>
            <a:r>
              <a:rPr lang="fi-FI" dirty="0" smtClean="0">
                <a:solidFill>
                  <a:schemeClr val="tx2"/>
                </a:solidFill>
              </a:rPr>
              <a:t>Rangaistuspotkuja.</a:t>
            </a:r>
          </a:p>
          <a:p>
            <a:r>
              <a:rPr lang="fi-FI" dirty="0" smtClean="0">
                <a:solidFill>
                  <a:schemeClr val="tx2"/>
                </a:solidFill>
              </a:rPr>
              <a:t>Vapaapotkuja.</a:t>
            </a:r>
          </a:p>
          <a:p>
            <a:r>
              <a:rPr lang="fi-FI" dirty="0" smtClean="0">
                <a:solidFill>
                  <a:schemeClr val="tx2"/>
                </a:solidFill>
              </a:rPr>
              <a:t>Pelaamista.</a:t>
            </a:r>
          </a:p>
          <a:p>
            <a:r>
              <a:rPr lang="fi-FI" dirty="0" smtClean="0">
                <a:solidFill>
                  <a:schemeClr val="tx2"/>
                </a:solidFill>
              </a:rPr>
              <a:t>Hyökkäämistä.</a:t>
            </a:r>
          </a:p>
          <a:p>
            <a:r>
              <a:rPr lang="fi-FI" dirty="0" smtClean="0">
                <a:solidFill>
                  <a:schemeClr val="tx2"/>
                </a:solidFill>
              </a:rPr>
              <a:t>Asioita mitä emme osaa.</a:t>
            </a:r>
            <a:endParaRPr lang="fi-FI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>
                <a:solidFill>
                  <a:schemeClr val="tx2"/>
                </a:solidFill>
              </a:rPr>
              <a:t>Harjoitusten taso ja toimintakulttuuri</a:t>
            </a:r>
            <a:endParaRPr lang="fi-FI" b="1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fi-FI" dirty="0" smtClean="0">
                <a:solidFill>
                  <a:schemeClr val="tx2"/>
                </a:solidFill>
              </a:rPr>
              <a:t>Sopiva taso.</a:t>
            </a:r>
          </a:p>
          <a:p>
            <a:r>
              <a:rPr lang="fi-FI" dirty="0" smtClean="0">
                <a:solidFill>
                  <a:schemeClr val="tx2"/>
                </a:solidFill>
              </a:rPr>
              <a:t>Välillä hieman saman junnaamista.</a:t>
            </a:r>
          </a:p>
          <a:p>
            <a:r>
              <a:rPr lang="fi-FI" dirty="0" smtClean="0">
                <a:solidFill>
                  <a:schemeClr val="tx2"/>
                </a:solidFill>
              </a:rPr>
              <a:t>Emme näe parhaana mahdollisena.</a:t>
            </a:r>
          </a:p>
          <a:p>
            <a:r>
              <a:rPr lang="fi-FI" dirty="0" smtClean="0">
                <a:solidFill>
                  <a:schemeClr val="tx2"/>
                </a:solidFill>
              </a:rPr>
              <a:t>Huonoa.</a:t>
            </a:r>
          </a:p>
          <a:p>
            <a:r>
              <a:rPr lang="fi-FI" dirty="0" smtClean="0">
                <a:solidFill>
                  <a:schemeClr val="tx2"/>
                </a:solidFill>
              </a:rPr>
              <a:t>Aika huono.</a:t>
            </a:r>
          </a:p>
          <a:p>
            <a:r>
              <a:rPr lang="fi-FI" dirty="0" smtClean="0">
                <a:solidFill>
                  <a:schemeClr val="tx2"/>
                </a:solidFill>
              </a:rPr>
              <a:t>Ei niin hyvää katseltavaa.</a:t>
            </a:r>
          </a:p>
          <a:p>
            <a:r>
              <a:rPr lang="fi-FI" dirty="0" smtClean="0">
                <a:solidFill>
                  <a:schemeClr val="tx2"/>
                </a:solidFill>
              </a:rPr>
              <a:t>Siinä oli parantamisen varaa.</a:t>
            </a:r>
          </a:p>
          <a:p>
            <a:r>
              <a:rPr lang="fi-FI" dirty="0" smtClean="0">
                <a:solidFill>
                  <a:schemeClr val="tx2"/>
                </a:solidFill>
              </a:rPr>
              <a:t>Harjoitusten taso on koulufutistasoa</a:t>
            </a:r>
            <a:r>
              <a:rPr lang="fi-FI" dirty="0">
                <a:solidFill>
                  <a:schemeClr val="tx2"/>
                </a:solidFill>
              </a:rPr>
              <a:t>.</a:t>
            </a:r>
          </a:p>
        </p:txBody>
      </p:sp>
      <p:cxnSp>
        <p:nvCxnSpPr>
          <p:cNvPr id="5" name="Suora yhdysviiva 4"/>
          <p:cNvCxnSpPr/>
          <p:nvPr/>
        </p:nvCxnSpPr>
        <p:spPr>
          <a:xfrm>
            <a:off x="611560" y="2636912"/>
            <a:ext cx="71287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fi-FI" b="1" dirty="0" smtClean="0">
                <a:solidFill>
                  <a:schemeClr val="tx2"/>
                </a:solidFill>
              </a:rPr>
              <a:t>Miten voisit parantaa tasoa omalla toiminnalla?</a:t>
            </a:r>
            <a:endParaRPr lang="fi-FI" b="1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fi-FI" dirty="0" smtClean="0">
                <a:solidFill>
                  <a:schemeClr val="tx2"/>
                </a:solidFill>
              </a:rPr>
              <a:t>Ei </a:t>
            </a:r>
            <a:r>
              <a:rPr lang="fi-FI" dirty="0" err="1" smtClean="0">
                <a:solidFill>
                  <a:schemeClr val="tx2"/>
                </a:solidFill>
              </a:rPr>
              <a:t>häröilä</a:t>
            </a:r>
            <a:r>
              <a:rPr lang="fi-FI" dirty="0" smtClean="0">
                <a:solidFill>
                  <a:schemeClr val="tx2"/>
                </a:solidFill>
              </a:rPr>
              <a:t>.</a:t>
            </a:r>
          </a:p>
          <a:p>
            <a:r>
              <a:rPr lang="fi-FI" dirty="0" smtClean="0">
                <a:solidFill>
                  <a:schemeClr val="tx2"/>
                </a:solidFill>
              </a:rPr>
              <a:t>En häiritse muiden harjoituksia.</a:t>
            </a:r>
          </a:p>
          <a:p>
            <a:r>
              <a:rPr lang="fi-FI" dirty="0" smtClean="0">
                <a:solidFill>
                  <a:schemeClr val="tx2"/>
                </a:solidFill>
              </a:rPr>
              <a:t>Silloin kun valmentaja puhuu, niin keskitytään.</a:t>
            </a:r>
          </a:p>
          <a:p>
            <a:r>
              <a:rPr lang="fi-FI" dirty="0" smtClean="0">
                <a:solidFill>
                  <a:schemeClr val="tx2"/>
                </a:solidFill>
              </a:rPr>
              <a:t>Kuuntelemalla ja treenaamalla kunnolla.</a:t>
            </a:r>
          </a:p>
          <a:p>
            <a:r>
              <a:rPr lang="fi-FI" dirty="0" smtClean="0">
                <a:solidFill>
                  <a:schemeClr val="tx2"/>
                </a:solidFill>
              </a:rPr>
              <a:t>Yrittämällä paremmin.</a:t>
            </a:r>
          </a:p>
          <a:p>
            <a:r>
              <a:rPr lang="fi-FI" dirty="0" smtClean="0">
                <a:solidFill>
                  <a:schemeClr val="tx2"/>
                </a:solidFill>
              </a:rPr>
              <a:t>Yrittämällä enemmän.</a:t>
            </a:r>
            <a:endParaRPr lang="fi-FI" dirty="0">
              <a:solidFill>
                <a:schemeClr val="tx2"/>
              </a:solidFill>
            </a:endParaRPr>
          </a:p>
          <a:p>
            <a:r>
              <a:rPr lang="fi-FI" dirty="0" err="1" smtClean="0">
                <a:solidFill>
                  <a:schemeClr val="tx2"/>
                </a:solidFill>
              </a:rPr>
              <a:t>Tsempaamalla</a:t>
            </a:r>
            <a:r>
              <a:rPr lang="fi-FI" dirty="0" smtClean="0">
                <a:solidFill>
                  <a:schemeClr val="tx2"/>
                </a:solidFill>
              </a:rPr>
              <a:t> </a:t>
            </a:r>
            <a:r>
              <a:rPr lang="fi-FI" dirty="0" smtClean="0">
                <a:solidFill>
                  <a:schemeClr val="tx2"/>
                </a:solidFill>
              </a:rPr>
              <a:t>muita.</a:t>
            </a:r>
            <a:endParaRPr lang="fi-FI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164</Words>
  <Application>Microsoft Office PowerPoint</Application>
  <PresentationFormat>Näytössä katseltava diaesitys (4:3)</PresentationFormat>
  <Paragraphs>45</Paragraphs>
  <Slides>6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Office-teema</vt:lpstr>
      <vt:lpstr>Dia 1</vt:lpstr>
      <vt:lpstr> Pelaajakyselyn yhteenveto  JÄPS 04/Sininen joukkue</vt:lpstr>
      <vt:lpstr>Mitä mieltä olet harjoitusten sisällöstä/harjoitteista?</vt:lpstr>
      <vt:lpstr>Millaisia asioita haluaisit tehtävän harjoituksissa?</vt:lpstr>
      <vt:lpstr>Harjoitusten taso ja toimintakulttuuri</vt:lpstr>
      <vt:lpstr>Miten voisit parantaa tasoa omalla toiminnalla?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JÄPS 04/Sininen joukkue</dc:title>
  <dc:creator>Mikko Kotiranta</dc:creator>
  <cp:lastModifiedBy>Mikko Kotiranta</cp:lastModifiedBy>
  <cp:revision>5</cp:revision>
  <dcterms:created xsi:type="dcterms:W3CDTF">2018-04-02T09:41:46Z</dcterms:created>
  <dcterms:modified xsi:type="dcterms:W3CDTF">2018-04-15T07:51:24Z</dcterms:modified>
</cp:coreProperties>
</file>